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4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5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5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8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0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7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8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2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3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6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3C96-CE54-4783-A646-CCA1A728B86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75B8B-38FB-4AEA-8424-A2C92E25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0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gdJjc6l6i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 Waves Texture · Free photo on Pixabay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89" y="299809"/>
            <a:ext cx="1623489" cy="16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836" y="3026464"/>
            <a:ext cx="7131062" cy="3090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15" y="190291"/>
            <a:ext cx="29813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4044" y="4182"/>
            <a:ext cx="5718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Ocean in a bottle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 descr="Ocean Crafts and Treats - The Idea Roo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" t="21287" r="702" b="10409"/>
          <a:stretch/>
        </p:blipFill>
        <p:spPr>
          <a:xfrm>
            <a:off x="278180" y="3737809"/>
            <a:ext cx="2593357" cy="2657053"/>
          </a:xfrm>
          <a:prstGeom prst="rect">
            <a:avLst/>
          </a:prstGeom>
        </p:spPr>
      </p:pic>
      <p:pic>
        <p:nvPicPr>
          <p:cNvPr id="5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53" y="203557"/>
            <a:ext cx="1320444" cy="13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7" y="329067"/>
            <a:ext cx="1552575" cy="1914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2921" y="863779"/>
            <a:ext cx="94147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You will need: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An empty plastic bottle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Water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Blue food colouring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Baby oil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Sand or small </a:t>
            </a:r>
            <a:r>
              <a:rPr lang="en-GB" dirty="0" smtClean="0">
                <a:latin typeface="Comic Sans MS" panose="030F0702030302020204" pitchFamily="66" charset="0"/>
              </a:rPr>
              <a:t>stones (shells </a:t>
            </a:r>
            <a:r>
              <a:rPr lang="en-GB" dirty="0" smtClean="0">
                <a:latin typeface="Comic Sans MS" panose="030F0702030302020204" pitchFamily="66" charset="0"/>
              </a:rPr>
              <a:t>if you have </a:t>
            </a:r>
            <a:r>
              <a:rPr lang="en-GB" dirty="0" smtClean="0">
                <a:latin typeface="Comic Sans MS" panose="030F0702030302020204" pitchFamily="66" charset="0"/>
              </a:rPr>
              <a:t>some)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Strong glue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Plastic sea creatures (you could cut out your own from craft foam or a carrier bag)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94044" y="3384884"/>
            <a:ext cx="8368567" cy="3208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Fill the bottle </a:t>
            </a:r>
            <a:r>
              <a:rPr lang="en-GB" dirty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/3 with water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Add in some drops of food colouring until it is the shade of blue you would like.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Fill the rest of the bottle with baby oil.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Add in  some sand, small stones or shells.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Drop in your sea creatures.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Replace the lid and glue it shut for a water tight seal.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Turn your bottle to make some waves.</a:t>
            </a:r>
          </a:p>
          <a:p>
            <a:pPr marL="342900" indent="-342900" algn="ctr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roll the bottle? Can you hear the waves and stones?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5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4528" y="224135"/>
            <a:ext cx="6638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Oil Spillage clean up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53" y="203557"/>
            <a:ext cx="1320444" cy="13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68" y="194965"/>
            <a:ext cx="1781175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61481" y="123564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You will need: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 tray or bowl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Water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Blue food colouring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sunflower or vegetable oil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Plastic objects that you don’t mind getting dirty!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Washing up liquid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Cleaning resources; Paper towels, a cloth, cotton </a:t>
            </a:r>
            <a:r>
              <a:rPr lang="en-GB" dirty="0" smtClean="0">
                <a:latin typeface="Comic Sans MS" panose="030F0702030302020204" pitchFamily="66" charset="0"/>
              </a:rPr>
              <a:t>wool, </a:t>
            </a:r>
            <a:r>
              <a:rPr lang="en-GB" dirty="0" smtClean="0">
                <a:latin typeface="Comic Sans MS" panose="030F0702030302020204" pitchFamily="66" charset="0"/>
              </a:rPr>
              <a:t>sponge, a brush, a spoon or ladle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5068" y="3962400"/>
            <a:ext cx="11357543" cy="2630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Fill your tray half full with water and add a few drops of blue food colouring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Pour oil into the water, start with a small amount and add to it if you need to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Drop in your plastic objects 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Explore the different cleaning resources and choose </a:t>
            </a:r>
            <a:r>
              <a:rPr lang="en-GB" dirty="0" smtClean="0">
                <a:latin typeface="Comic Sans MS" panose="030F0702030302020204" pitchFamily="66" charset="0"/>
              </a:rPr>
              <a:t>which one </a:t>
            </a:r>
            <a:r>
              <a:rPr lang="en-GB" dirty="0" smtClean="0">
                <a:latin typeface="Comic Sans MS" panose="030F0702030302020204" pitchFamily="66" charset="0"/>
              </a:rPr>
              <a:t>to try first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Use different methods with support to try and clean the objects in your oil spill – grasping, wiping, scrubbing, dipping, scooping. How does it feel?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Finally add in the washing up liquid – what happens? Can you splash the water to make bubbles? Is it easier to clean </a:t>
            </a:r>
            <a:r>
              <a:rPr lang="en-GB" dirty="0" smtClean="0">
                <a:latin typeface="Comic Sans MS" panose="030F0702030302020204" pitchFamily="66" charset="0"/>
              </a:rPr>
              <a:t>your objects from the oil spill?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endParaRPr lang="en-GB" dirty="0"/>
          </a:p>
        </p:txBody>
      </p:sp>
      <p:sp>
        <p:nvSpPr>
          <p:cNvPr id="8" name="AutoShape 2" descr="Inspiring Kids to Protect Our Oceans Oil Spill Activity - One Time Throug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Ocean Pollution Experiment - Green Kid Craft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134592"/>
            <a:ext cx="2485143" cy="1656763"/>
          </a:xfrm>
          <a:prstGeom prst="rect">
            <a:avLst/>
          </a:prstGeom>
        </p:spPr>
      </p:pic>
      <p:pic>
        <p:nvPicPr>
          <p:cNvPr id="1028" name="Picture 4" descr="Clean It Up – Oil Spill Experiment – Science Experiments for K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81" y="1653790"/>
            <a:ext cx="2876383" cy="21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6" y="301541"/>
            <a:ext cx="1466850" cy="1666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9892" y="224135"/>
            <a:ext cx="3047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Jellyfish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2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53" y="203557"/>
            <a:ext cx="1320444" cy="13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8159" y="1154669"/>
            <a:ext cx="457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https://www.youtube.com/watch?v=gdJjc6l6iII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085849" y="152400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You will need: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 paper plate, bowl or cup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A selection of materials such as ribbons, wool, fabric, strips cut from a carrier bag, strips of paper…whatever you can find!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Scissors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Tape or a hole punch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84634" y="3715747"/>
            <a:ext cx="7525640" cy="2396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Feel the materials and choose which ones you would like to use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With support, cut strips that are about as long as your arm.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When you have cut enough strips attach them to </a:t>
            </a:r>
            <a:r>
              <a:rPr lang="en-GB" dirty="0" smtClean="0">
                <a:latin typeface="Comic Sans MS" panose="030F0702030302020204" pitchFamily="66" charset="0"/>
              </a:rPr>
              <a:t>your </a:t>
            </a:r>
            <a:r>
              <a:rPr lang="en-GB" dirty="0" smtClean="0">
                <a:latin typeface="Comic Sans MS" panose="030F0702030302020204" pitchFamily="66" charset="0"/>
              </a:rPr>
              <a:t>bowl, cup or plate either by making a hole and tying them on or using tape.</a:t>
            </a:r>
          </a:p>
          <a:p>
            <a:pPr marL="342900" indent="-342900" algn="ctr">
              <a:buAutoNum type="arabicPeriod"/>
            </a:pPr>
            <a:r>
              <a:rPr lang="en-GB" smtClean="0">
                <a:latin typeface="Comic Sans MS" panose="030F0702030302020204" pitchFamily="66" charset="0"/>
              </a:rPr>
              <a:t>Hang </a:t>
            </a:r>
            <a:r>
              <a:rPr lang="en-GB" smtClean="0">
                <a:latin typeface="Comic Sans MS" panose="030F0702030302020204" pitchFamily="66" charset="0"/>
              </a:rPr>
              <a:t>your </a:t>
            </a:r>
            <a:r>
              <a:rPr lang="en-GB" smtClean="0">
                <a:latin typeface="Comic Sans MS" panose="030F0702030302020204" pitchFamily="66" charset="0"/>
              </a:rPr>
              <a:t>jellyfish </a:t>
            </a:r>
            <a:r>
              <a:rPr lang="en-GB" dirty="0" smtClean="0">
                <a:latin typeface="Comic Sans MS" panose="030F0702030302020204" pitchFamily="66" charset="0"/>
              </a:rPr>
              <a:t>somewhere where you can feel its tentacles on your body as you move.</a:t>
            </a:r>
          </a:p>
          <a:p>
            <a:pPr marL="342900" indent="-342900" algn="ctr">
              <a:buAutoNum type="arabicPeriod"/>
            </a:pPr>
            <a:endParaRPr lang="en-GB" dirty="0"/>
          </a:p>
        </p:txBody>
      </p:sp>
      <p:pic>
        <p:nvPicPr>
          <p:cNvPr id="9" name="Picture 8" descr="Ocean Crafts and Treats - The Idea Room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13" b="91875" l="271" r="75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92" r="20789"/>
          <a:stretch/>
        </p:blipFill>
        <p:spPr>
          <a:xfrm>
            <a:off x="0" y="1968416"/>
            <a:ext cx="2484634" cy="4320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7514" y="16142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420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Louisa Sellers</dc:creator>
  <cp:lastModifiedBy>Louisa Sellers</cp:lastModifiedBy>
  <cp:revision>15</cp:revision>
  <dcterms:created xsi:type="dcterms:W3CDTF">2020-10-24T09:22:57Z</dcterms:created>
  <dcterms:modified xsi:type="dcterms:W3CDTF">2020-11-01T09:01:24Z</dcterms:modified>
</cp:coreProperties>
</file>