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9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80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3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38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15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23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15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696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65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2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D0176-BC07-449E-B12A-018621D121C0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9B84D-D59F-4C15-8A5E-A28B46698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16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685" y="151075"/>
            <a:ext cx="11783833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algn="ctr"/>
            <a:endParaRPr lang="en-GB" sz="4000" u="sng" dirty="0">
              <a:latin typeface="Comic Sans MS" panose="030F0702030302020204" pitchFamily="66" charset="0"/>
            </a:endParaRPr>
          </a:p>
          <a:p>
            <a:pPr algn="ctr"/>
            <a:r>
              <a:rPr lang="en-GB" sz="4000" u="sng" dirty="0" smtClean="0">
                <a:latin typeface="Comic Sans MS" panose="030F0702030302020204" pitchFamily="66" charset="0"/>
              </a:rPr>
              <a:t>Learning from home</a:t>
            </a:r>
          </a:p>
          <a:p>
            <a:pPr algn="ctr"/>
            <a:r>
              <a:rPr lang="en-GB" sz="4000" u="sng" dirty="0" smtClean="0">
                <a:latin typeface="Comic Sans MS" panose="030F0702030302020204" pitchFamily="66" charset="0"/>
              </a:rPr>
              <a:t>English </a:t>
            </a:r>
          </a:p>
          <a:p>
            <a:pPr algn="ctr"/>
            <a:r>
              <a:rPr lang="en-GB" sz="4000" u="sng" dirty="0" smtClean="0">
                <a:latin typeface="Comic Sans MS" panose="030F0702030302020204" pitchFamily="66" charset="0"/>
              </a:rPr>
              <a:t>Class 12</a:t>
            </a:r>
          </a:p>
          <a:p>
            <a:pPr algn="ctr"/>
            <a:endParaRPr lang="en-GB" sz="4000" u="sng" dirty="0">
              <a:latin typeface="Comic Sans MS" panose="030F0702030302020204" pitchFamily="66" charset="0"/>
            </a:endParaRPr>
          </a:p>
          <a:p>
            <a:pPr algn="ctr"/>
            <a:endParaRPr lang="en-GB" sz="4000" u="sng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4000" u="sng" dirty="0" smtClean="0">
                <a:latin typeface="Comic Sans MS" panose="030F0702030302020204" pitchFamily="66" charset="0"/>
              </a:rPr>
              <a:t>All about me. </a:t>
            </a:r>
          </a:p>
          <a:p>
            <a:pPr algn="ctr"/>
            <a:r>
              <a:rPr lang="en-GB" sz="4000" u="sng" dirty="0" smtClean="0">
                <a:latin typeface="Comic Sans MS" panose="030F0702030302020204" pitchFamily="66" charset="0"/>
              </a:rPr>
              <a:t>Finding out about my family.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85" y="2212062"/>
            <a:ext cx="2307771" cy="30740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8861" y="2449002"/>
            <a:ext cx="2389657" cy="28927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797" y="248088"/>
            <a:ext cx="1272209" cy="12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1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50" y="122464"/>
            <a:ext cx="1179739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 smtClean="0"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 students have been creating photo folders at school which show their exploration of the characters in Cinderella. They have been finding out about other people. 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8635" y="3069322"/>
            <a:ext cx="2057716" cy="189687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70" y="3069322"/>
            <a:ext cx="2345262" cy="21460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7983" y="3407857"/>
            <a:ext cx="4124325" cy="2924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634" y="209929"/>
            <a:ext cx="1272209" cy="12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96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94733"/>
            <a:ext cx="11853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01600"/>
            <a:ext cx="11929533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Your task at home….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omic Sans MS" panose="030F0702030302020204" pitchFamily="66" charset="0"/>
              </a:rPr>
              <a:t>Choose a family member at home to find out about.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omic Sans MS" panose="030F0702030302020204" pitchFamily="66" charset="0"/>
              </a:rPr>
              <a:t>Explore things related to that person. What makes them who they are?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omic Sans MS" panose="030F0702030302020204" pitchFamily="66" charset="0"/>
              </a:rPr>
              <a:t>Record or collect this information however you like….. 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44" y="4013958"/>
            <a:ext cx="2736851" cy="23371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5953" y="3902640"/>
            <a:ext cx="3941651" cy="19494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1625" y="298092"/>
            <a:ext cx="1272209" cy="127220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460" y="3901332"/>
            <a:ext cx="2217167" cy="24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8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133" y="177800"/>
            <a:ext cx="1174326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latin typeface="Comic Sans MS" panose="030F0702030302020204" pitchFamily="66" charset="0"/>
            </a:endParaRP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The focus is not about recording and creating a log as we know this will be parent supported. </a:t>
            </a: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The aim is to spend time taking part in the activities and talking about the things which make them who they are.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Below are some examples……</a:t>
            </a: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What does the person look like? </a:t>
            </a:r>
            <a:r>
              <a:rPr lang="en-GB" dirty="0" smtClean="0">
                <a:latin typeface="Comic Sans MS" panose="030F0702030302020204" pitchFamily="66" charset="0"/>
              </a:rPr>
              <a:t>(explore their face).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Colour hair? </a:t>
            </a:r>
            <a:r>
              <a:rPr lang="en-GB" dirty="0" smtClean="0">
                <a:latin typeface="Comic Sans MS" panose="030F0702030302020204" pitchFamily="66" charset="0"/>
              </a:rPr>
              <a:t>(feel and explore hair)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Colour eyes? </a:t>
            </a:r>
            <a:r>
              <a:rPr lang="en-GB" dirty="0" smtClean="0">
                <a:latin typeface="Comic Sans MS" panose="030F0702030302020204" pitchFamily="66" charset="0"/>
              </a:rPr>
              <a:t>(find their eyes)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Smile or make different expressions </a:t>
            </a:r>
          </a:p>
          <a:p>
            <a:endParaRPr lang="en-GB" sz="2400" dirty="0" smtClean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623" y="4495838"/>
            <a:ext cx="1375273" cy="17753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8576" y="4495838"/>
            <a:ext cx="1410230" cy="13547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5753" y="4461264"/>
            <a:ext cx="1751542" cy="18099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4801" y="-71562"/>
            <a:ext cx="1272209" cy="12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8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533" y="135467"/>
            <a:ext cx="1195493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Continued……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dirty="0">
                <a:latin typeface="Comic Sans MS" panose="030F0702030302020204" pitchFamily="66" charset="0"/>
              </a:rPr>
              <a:t>is their name? How old are they? Where do they live, and with who</a:t>
            </a:r>
            <a:r>
              <a:rPr lang="en-GB" dirty="0" smtClean="0">
                <a:latin typeface="Comic Sans MS" panose="030F0702030302020204" pitchFamily="66" charset="0"/>
              </a:rPr>
              <a:t>? Have you got past photos you can look at and discuss?</a:t>
            </a:r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Who </a:t>
            </a:r>
            <a:r>
              <a:rPr lang="en-GB" dirty="0">
                <a:latin typeface="Comic Sans MS" panose="030F0702030302020204" pitchFamily="66" charset="0"/>
              </a:rPr>
              <a:t>is important to the </a:t>
            </a:r>
            <a:r>
              <a:rPr lang="en-GB" dirty="0" smtClean="0">
                <a:latin typeface="Comic Sans MS" panose="030F0702030302020204" pitchFamily="66" charset="0"/>
              </a:rPr>
              <a:t>this </a:t>
            </a:r>
            <a:r>
              <a:rPr lang="en-GB" dirty="0">
                <a:latin typeface="Comic Sans MS" panose="030F0702030302020204" pitchFamily="66" charset="0"/>
              </a:rPr>
              <a:t>person? 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dirty="0">
                <a:latin typeface="Comic Sans MS" panose="030F0702030302020204" pitchFamily="66" charset="0"/>
              </a:rPr>
              <a:t>are their favourite past times and activities</a:t>
            </a:r>
            <a:r>
              <a:rPr lang="en-GB" dirty="0" smtClean="0">
                <a:latin typeface="Comic Sans MS" panose="030F0702030302020204" pitchFamily="66" charset="0"/>
              </a:rPr>
              <a:t>?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Favourite inside and outdoor </a:t>
            </a:r>
            <a:r>
              <a:rPr lang="en-GB" dirty="0" smtClean="0">
                <a:latin typeface="Comic Sans MS" panose="030F0702030302020204" pitchFamily="66" charset="0"/>
              </a:rPr>
              <a:t>activities? </a:t>
            </a: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(help to do these activities and get involved).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200" y="305730"/>
            <a:ext cx="1164289" cy="14117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489" y="2491998"/>
            <a:ext cx="1348317" cy="15976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1027" y="4701912"/>
            <a:ext cx="1557147" cy="17884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234" y="305730"/>
            <a:ext cx="1272209" cy="12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97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333" y="220133"/>
            <a:ext cx="11861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Continued……</a:t>
            </a:r>
          </a:p>
          <a:p>
            <a:endParaRPr lang="en-GB" dirty="0"/>
          </a:p>
          <a:p>
            <a:r>
              <a:rPr lang="en-GB" dirty="0">
                <a:latin typeface="Comic Sans MS" panose="030F0702030302020204" pitchFamily="66" charset="0"/>
              </a:rPr>
              <a:t>What do they love doing?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dirty="0">
                <a:latin typeface="Comic Sans MS" panose="030F0702030302020204" pitchFamily="66" charset="0"/>
              </a:rPr>
              <a:t>do they dislike</a:t>
            </a:r>
            <a:r>
              <a:rPr lang="en-GB" dirty="0" smtClean="0">
                <a:latin typeface="Comic Sans MS" panose="030F0702030302020204" pitchFamily="66" charset="0"/>
              </a:rPr>
              <a:t>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dirty="0">
                <a:latin typeface="Comic Sans MS" panose="030F0702030302020204" pitchFamily="66" charset="0"/>
              </a:rPr>
              <a:t>are their favourite clothes, places, songs, foods, toys, events, celebrations?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dirty="0">
                <a:latin typeface="Comic Sans MS" panose="030F0702030302020204" pitchFamily="66" charset="0"/>
              </a:rPr>
              <a:t>are they good at? 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864" y="289343"/>
            <a:ext cx="1388004" cy="1566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7004" y="1855868"/>
            <a:ext cx="1465263" cy="16520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0809" y="5000101"/>
            <a:ext cx="1662113" cy="15391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3741" y="1855868"/>
            <a:ext cx="4276725" cy="1714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8408" y="4544985"/>
            <a:ext cx="3370264" cy="16245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8257" y="289343"/>
            <a:ext cx="1272209" cy="12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993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270</Words>
  <Application>Microsoft Office PowerPoint</Application>
  <PresentationFormat>Widescreen</PresentationFormat>
  <Paragraphs>100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Nottingham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Tresidder</dc:creator>
  <cp:lastModifiedBy>Anna Tresidder</cp:lastModifiedBy>
  <cp:revision>34</cp:revision>
  <dcterms:created xsi:type="dcterms:W3CDTF">2020-10-08T13:20:57Z</dcterms:created>
  <dcterms:modified xsi:type="dcterms:W3CDTF">2020-11-02T15:25:15Z</dcterms:modified>
</cp:coreProperties>
</file>