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61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3800" autoAdjust="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150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114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23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6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487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87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59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85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557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01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9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5D7B7-C58F-479F-8800-AD92F72C15F1}" type="datetimeFigureOut">
              <a:rPr lang="en-GB" smtClean="0"/>
              <a:t>30/10/2020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0C493-FB8E-4001-AAD0-EF209E659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581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14.jp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73" y="426432"/>
            <a:ext cx="845761" cy="84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141840" y="4853782"/>
            <a:ext cx="8273747" cy="15946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8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We have been learning about taking care of the environment. These activities give you ideas of how you can help you can help at home.</a:t>
            </a: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0" y="849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676605" y="3671887"/>
            <a:ext cx="972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Eco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8224" y="1692690"/>
            <a:ext cx="2189112" cy="197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674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168673"/>
              </p:ext>
            </p:extLst>
          </p:nvPr>
        </p:nvGraphicFramePr>
        <p:xfrm>
          <a:off x="1170985" y="2265217"/>
          <a:ext cx="10111782" cy="40580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70594">
                  <a:extLst>
                    <a:ext uri="{9D8B030D-6E8A-4147-A177-3AD203B41FA5}">
                      <a16:colId xmlns:a16="http://schemas.microsoft.com/office/drawing/2014/main" val="3283882539"/>
                    </a:ext>
                  </a:extLst>
                </a:gridCol>
                <a:gridCol w="3370594">
                  <a:extLst>
                    <a:ext uri="{9D8B030D-6E8A-4147-A177-3AD203B41FA5}">
                      <a16:colId xmlns:a16="http://schemas.microsoft.com/office/drawing/2014/main" val="4241818517"/>
                    </a:ext>
                  </a:extLst>
                </a:gridCol>
                <a:gridCol w="3370594">
                  <a:extLst>
                    <a:ext uri="{9D8B030D-6E8A-4147-A177-3AD203B41FA5}">
                      <a16:colId xmlns:a16="http://schemas.microsoft.com/office/drawing/2014/main" val="1565347516"/>
                    </a:ext>
                  </a:extLst>
                </a:gridCol>
              </a:tblGrid>
              <a:tr h="20290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058635"/>
                  </a:ext>
                </a:extLst>
              </a:tr>
              <a:tr h="20290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748589"/>
                  </a:ext>
                </a:extLst>
              </a:tr>
            </a:tbl>
          </a:graphicData>
        </a:graphic>
      </p:graphicFrame>
      <p:pic>
        <p:nvPicPr>
          <p:cNvPr id="2050" name="Picture 1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40"/>
            <a:ext cx="845761" cy="84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22928" y="548040"/>
            <a:ext cx="6063445" cy="12003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Lots of things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use electricity.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these objects can you see?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3054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0" y="849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4652" y="254561"/>
            <a:ext cx="2333625" cy="19335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r="66429"/>
          <a:stretch/>
        </p:blipFill>
        <p:spPr>
          <a:xfrm>
            <a:off x="2173312" y="2295378"/>
            <a:ext cx="1522063" cy="17240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/>
          <a:srcRect l="74009"/>
          <a:stretch/>
        </p:blipFill>
        <p:spPr>
          <a:xfrm>
            <a:off x="8542287" y="4361157"/>
            <a:ext cx="1866657" cy="1962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/>
          <a:srcRect l="30893" r="40393"/>
          <a:stretch/>
        </p:blipFill>
        <p:spPr>
          <a:xfrm>
            <a:off x="5544948" y="2403677"/>
            <a:ext cx="1301858" cy="17240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61373"/>
          <a:stretch/>
        </p:blipFill>
        <p:spPr>
          <a:xfrm>
            <a:off x="8657636" y="2403677"/>
            <a:ext cx="1751308" cy="17240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/>
          <a:srcRect l="48365" r="22502"/>
          <a:stretch/>
        </p:blipFill>
        <p:spPr>
          <a:xfrm>
            <a:off x="2120037" y="4413276"/>
            <a:ext cx="1981120" cy="185791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5"/>
          <a:srcRect r="54189"/>
          <a:stretch/>
        </p:blipFill>
        <p:spPr>
          <a:xfrm>
            <a:off x="4581835" y="4361157"/>
            <a:ext cx="3202690" cy="191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88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40"/>
            <a:ext cx="845761" cy="84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3054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0" y="849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761" y="534005"/>
            <a:ext cx="8362950" cy="4543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0750" y="3818838"/>
            <a:ext cx="3787444" cy="252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937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40"/>
            <a:ext cx="845761" cy="84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3054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0" y="849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183" y="936022"/>
            <a:ext cx="8686800" cy="48577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8181" y="4293031"/>
            <a:ext cx="3573005" cy="238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380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40"/>
            <a:ext cx="845761" cy="84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3054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0" y="849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61" y="1956903"/>
            <a:ext cx="11546237" cy="302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04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40"/>
            <a:ext cx="845761" cy="84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835472" y="6103308"/>
            <a:ext cx="6974237" cy="4616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Switch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off the lights when you leave the room</a:t>
            </a:r>
            <a:r>
              <a:rPr lang="en-US" altLang="en-US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3054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0" y="849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/>
          <a:srcRect l="30893" r="40393"/>
          <a:stretch/>
        </p:blipFill>
        <p:spPr>
          <a:xfrm>
            <a:off x="9406795" y="2472080"/>
            <a:ext cx="1301858" cy="17240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984" y="2525081"/>
            <a:ext cx="3758166" cy="373785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8067" y="211445"/>
            <a:ext cx="8465519" cy="2219676"/>
          </a:xfrm>
          <a:prstGeom prst="rect">
            <a:avLst/>
          </a:prstGeom>
        </p:spPr>
      </p:pic>
      <p:pic>
        <p:nvPicPr>
          <p:cNvPr id="6146" name="Picture 2" descr="Just Turn Off the Lights!&quot; Or How I'm Turning Into My Fath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811" y="2340720"/>
            <a:ext cx="3451998" cy="229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112 Hand Turn Off Lamp Stock Photos, Pictures &amp; Royalty-Free Images - i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6" descr="When to Turn Off Your Lights | Department of Energ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27" y="3202288"/>
            <a:ext cx="1733550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76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40"/>
            <a:ext cx="845761" cy="84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804475" y="6103308"/>
            <a:ext cx="6974237" cy="4616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Switch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off the TV when you stop watching</a:t>
            </a:r>
            <a:r>
              <a:rPr lang="en-US" altLang="en-US" sz="2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3054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0" y="8493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761" y="2736903"/>
            <a:ext cx="2920264" cy="29044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8067" y="211445"/>
            <a:ext cx="8465519" cy="2219676"/>
          </a:xfrm>
          <a:prstGeom prst="rect">
            <a:avLst/>
          </a:prstGeom>
        </p:spPr>
      </p:pic>
      <p:sp>
        <p:nvSpPr>
          <p:cNvPr id="2" name="AutoShape 2" descr="232 Turn Off Tv Photos - Free &amp; Royalty-Free Stock Photos from Dreamsti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4" descr="Turn off TV while eating to lose weight - The News Chronicl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610" y="2517829"/>
            <a:ext cx="5268403" cy="33560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/>
          <a:srcRect r="66429"/>
          <a:stretch/>
        </p:blipFill>
        <p:spPr>
          <a:xfrm>
            <a:off x="7743482" y="2614298"/>
            <a:ext cx="1522063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295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61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Nottingham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Robyn Boyer</dc:creator>
  <cp:lastModifiedBy>Robyn Boyer</cp:lastModifiedBy>
  <cp:revision>8</cp:revision>
  <dcterms:created xsi:type="dcterms:W3CDTF">2020-10-27T17:49:01Z</dcterms:created>
  <dcterms:modified xsi:type="dcterms:W3CDTF">2020-10-30T11:42:53Z</dcterms:modified>
</cp:coreProperties>
</file>